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7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0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9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3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7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3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208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73122F-D466-4F08-90FA-0038F7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9EC7B8-C390-4F1B-8960-E6D324510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CEE1CC1-2CD0-4957-8A12-48FA80C0C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901FEB-A7C2-457B-A124-AD433B041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6048A8-79AA-454C-BD3E-3004F7426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7B51975-25FE-4328-9815-2AA302F28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440B47E-6D3E-4978-B887-B53DA0BF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D94D0A1-D760-40DE-B758-008B93D58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9E590CB-0538-40D7-9CAC-1BBD39CC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D7C67DA-B2AA-46E2-8065-1F862A6F7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C2ED54-1B65-4F4A-B14B-41FC05B37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AE5BBBC-F576-4D54-BF67-C00BB1F4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D490E7-12F8-40DC-A9C1-D119667EE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C855383-9F21-4BDA-8FCA-22AF3D69F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C3E600C-E08A-418E-B30E-2B0FC15DF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80D58F-BD3F-4B47-9BD2-888B0D9D1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544818-9B28-4A71-8D7B-80727A532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01FFBC7-035F-48C5-91FA-4A4973FCD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6195BC5-BB4E-4F3F-8378-0B308B425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2404171-AF5C-4FA1-9D4E-DCF75562B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D45A86-9385-473D-9DBF-565E0A94A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BA5A228-913F-4D4F-AB25-537293624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7E8BFE-D92E-4EB3-ADD1-FB75CAA683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8756FCD-8335-4089-B4EE-13D629E53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9707D7B-937E-4DC3-87BA-B7B704268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B1A72DC-3F29-4488-9051-C21E1CBB7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56DAD76-815C-4F16-98CF-8E8BE1965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AF2F8C5-6691-4EBD-B42E-4B17DF1ED2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32ED14D-1C00-41C8-849C-030A1434E4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2F296F5-9867-45CA-BF0A-EF216F6A8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3B72471-9DB5-428B-AF52-E11E03B9F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8656B49-5277-4610-BD7B-F5D98170B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1A47399-8F78-4DB1-BD21-1166BCB26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ight Triangle 44">
            <a:extLst>
              <a:ext uri="{FF2B5EF4-FFF2-40B4-BE49-F238E27FC236}">
                <a16:creationId xmlns:a16="http://schemas.microsoft.com/office/drawing/2014/main" id="{F952A221-69C2-46B3-890D-354CA5961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810332" y="-28672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51DFD-FFE8-4C22-AC1B-81EF8C542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071" y="722904"/>
            <a:ext cx="9821130" cy="79502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Victorian</a:t>
            </a:r>
            <a:r>
              <a:rPr lang="tr-TR" dirty="0"/>
              <a:t> Age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4C2C4-7018-4653-8D35-359509E4F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9657" y="1970523"/>
            <a:ext cx="7893025" cy="614834"/>
          </a:xfrm>
        </p:spPr>
        <p:txBody>
          <a:bodyPr anchor="ctr">
            <a:normAutofit/>
          </a:bodyPr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DBCF3B-8AB0-4BAB-B32B-30D5B52AB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05" y="1750052"/>
            <a:ext cx="10365659" cy="484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8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3F43-8BAA-4E91-A1F8-E98297BA9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79" y="431515"/>
            <a:ext cx="10240624" cy="6185042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Industrialization</a:t>
            </a:r>
            <a:r>
              <a:rPr lang="tr-TR" dirty="0"/>
              <a:t>, </a:t>
            </a:r>
            <a:r>
              <a:rPr lang="tr-TR" dirty="0" err="1"/>
              <a:t>drastic</a:t>
            </a:r>
            <a:r>
              <a:rPr lang="tr-TR" dirty="0"/>
              <a:t> </a:t>
            </a:r>
            <a:r>
              <a:rPr lang="tr-TR" dirty="0" err="1"/>
              <a:t>developments</a:t>
            </a:r>
            <a:r>
              <a:rPr lang="tr-TR" dirty="0"/>
              <a:t> in a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of time.</a:t>
            </a:r>
          </a:p>
          <a:p>
            <a:r>
              <a:rPr lang="tr-TR" dirty="0" err="1"/>
              <a:t>London</a:t>
            </a:r>
            <a:r>
              <a:rPr lang="tr-TR" dirty="0"/>
              <a:t>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center</a:t>
            </a:r>
            <a:r>
              <a:rPr lang="tr-TR" dirty="0"/>
              <a:t> of </a:t>
            </a:r>
            <a:r>
              <a:rPr lang="tr-TR" dirty="0" err="1"/>
              <a:t>arts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technology</a:t>
            </a:r>
            <a:r>
              <a:rPr lang="tr-TR" dirty="0"/>
              <a:t>, </a:t>
            </a:r>
            <a:r>
              <a:rPr lang="tr-TR" dirty="0" err="1"/>
              <a:t>economy</a:t>
            </a:r>
            <a:r>
              <a:rPr lang="tr-TR" dirty="0"/>
              <a:t>, </a:t>
            </a:r>
            <a:r>
              <a:rPr lang="tr-TR" dirty="0" err="1"/>
              <a:t>banking</a:t>
            </a:r>
            <a:endParaRPr lang="tr-TR" dirty="0"/>
          </a:p>
          <a:p>
            <a:r>
              <a:rPr lang="tr-TR" dirty="0" err="1"/>
              <a:t>Writers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satisfied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disillusioned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time</a:t>
            </a:r>
          </a:p>
          <a:p>
            <a:r>
              <a:rPr lang="tr-TR" dirty="0" err="1"/>
              <a:t>Victorian</a:t>
            </a:r>
            <a:r>
              <a:rPr lang="tr-TR" dirty="0"/>
              <a:t>, </a:t>
            </a:r>
            <a:r>
              <a:rPr lang="tr-TR" dirty="0" err="1"/>
              <a:t>what</a:t>
            </a:r>
            <a:r>
              <a:rPr lang="tr-TR" dirty="0"/>
              <a:t> it </a:t>
            </a:r>
            <a:r>
              <a:rPr lang="tr-TR" dirty="0" err="1"/>
              <a:t>means</a:t>
            </a:r>
            <a:r>
              <a:rPr lang="tr-TR" dirty="0"/>
              <a:t>?</a:t>
            </a:r>
          </a:p>
          <a:p>
            <a:r>
              <a:rPr lang="tr-TR" dirty="0"/>
              <a:t>John </a:t>
            </a:r>
            <a:r>
              <a:rPr lang="tr-TR" dirty="0" err="1"/>
              <a:t>Stuart</a:t>
            </a:r>
            <a:r>
              <a:rPr lang="tr-TR" dirty="0"/>
              <a:t> </a:t>
            </a:r>
            <a:r>
              <a:rPr lang="tr-TR" dirty="0" err="1"/>
              <a:t>Mill</a:t>
            </a:r>
            <a:r>
              <a:rPr lang="tr-TR" dirty="0"/>
              <a:t>, Thomas Carlyle, John </a:t>
            </a:r>
            <a:r>
              <a:rPr lang="tr-TR" dirty="0" err="1"/>
              <a:t>Ruskin</a:t>
            </a:r>
            <a:endParaRPr lang="tr-TR" dirty="0"/>
          </a:p>
          <a:p>
            <a:r>
              <a:rPr lang="tr-TR" dirty="0" err="1"/>
              <a:t>Alfred</a:t>
            </a:r>
            <a:r>
              <a:rPr lang="tr-TR" dirty="0"/>
              <a:t> </a:t>
            </a:r>
            <a:r>
              <a:rPr lang="tr-TR" dirty="0" err="1"/>
              <a:t>Lord</a:t>
            </a:r>
            <a:r>
              <a:rPr lang="tr-TR" dirty="0"/>
              <a:t> </a:t>
            </a:r>
            <a:r>
              <a:rPr lang="tr-TR" dirty="0" err="1"/>
              <a:t>Tennyson</a:t>
            </a:r>
            <a:r>
              <a:rPr lang="tr-TR" dirty="0"/>
              <a:t> </a:t>
            </a:r>
            <a:r>
              <a:rPr lang="tr-TR" dirty="0" err="1"/>
              <a:t>poems</a:t>
            </a:r>
            <a:endParaRPr lang="tr-TR" dirty="0"/>
          </a:p>
          <a:p>
            <a:r>
              <a:rPr lang="tr-TR" dirty="0"/>
              <a:t>Charles Dickens, </a:t>
            </a:r>
            <a:r>
              <a:rPr lang="tr-TR" dirty="0" err="1"/>
              <a:t>Pickwick</a:t>
            </a:r>
            <a:r>
              <a:rPr lang="tr-TR" dirty="0"/>
              <a:t> </a:t>
            </a:r>
            <a:r>
              <a:rPr lang="tr-TR" dirty="0" err="1"/>
              <a:t>Papers</a:t>
            </a:r>
            <a:r>
              <a:rPr lang="tr-TR" dirty="0"/>
              <a:t>, </a:t>
            </a:r>
            <a:r>
              <a:rPr lang="tr-TR" dirty="0" err="1"/>
              <a:t>novels</a:t>
            </a:r>
            <a:endParaRPr lang="tr-TR" dirty="0"/>
          </a:p>
          <a:p>
            <a:r>
              <a:rPr lang="tr-TR" dirty="0"/>
              <a:t>George Eliot</a:t>
            </a:r>
          </a:p>
          <a:p>
            <a:r>
              <a:rPr lang="tr-TR" dirty="0" err="1"/>
              <a:t>Bronte</a:t>
            </a:r>
            <a:r>
              <a:rPr lang="tr-TR" dirty="0"/>
              <a:t> </a:t>
            </a:r>
            <a:r>
              <a:rPr lang="tr-TR" dirty="0" err="1"/>
              <a:t>Sisters</a:t>
            </a:r>
            <a:r>
              <a:rPr lang="tr-TR" dirty="0"/>
              <a:t>, </a:t>
            </a:r>
            <a:r>
              <a:rPr lang="tr-TR" dirty="0" err="1"/>
              <a:t>Charlotte</a:t>
            </a:r>
            <a:r>
              <a:rPr lang="tr-TR" dirty="0"/>
              <a:t> </a:t>
            </a:r>
            <a:r>
              <a:rPr lang="tr-TR" dirty="0" err="1"/>
              <a:t>Bronte</a:t>
            </a:r>
            <a:r>
              <a:rPr lang="tr-TR" dirty="0"/>
              <a:t>, </a:t>
            </a:r>
            <a:r>
              <a:rPr lang="tr-TR" i="1" dirty="0" err="1"/>
              <a:t>Jane</a:t>
            </a:r>
            <a:r>
              <a:rPr lang="tr-TR" i="1" dirty="0"/>
              <a:t> </a:t>
            </a:r>
            <a:r>
              <a:rPr lang="tr-TR" i="1" dirty="0" err="1"/>
              <a:t>Eyre</a:t>
            </a:r>
            <a:r>
              <a:rPr lang="tr-TR" dirty="0"/>
              <a:t>. </a:t>
            </a:r>
            <a:r>
              <a:rPr lang="tr-TR" dirty="0" err="1"/>
              <a:t>Emily</a:t>
            </a:r>
            <a:r>
              <a:rPr lang="tr-TR" dirty="0"/>
              <a:t> </a:t>
            </a:r>
            <a:r>
              <a:rPr lang="tr-TR" dirty="0" err="1"/>
              <a:t>Bronte</a:t>
            </a:r>
            <a:r>
              <a:rPr lang="tr-TR" dirty="0"/>
              <a:t>, </a:t>
            </a:r>
            <a:r>
              <a:rPr lang="tr-TR" i="1" dirty="0" err="1"/>
              <a:t>Wuthering</a:t>
            </a:r>
            <a:r>
              <a:rPr lang="tr-TR" i="1" dirty="0"/>
              <a:t> </a:t>
            </a:r>
            <a:r>
              <a:rPr lang="tr-TR" i="1" dirty="0" err="1"/>
              <a:t>Heights</a:t>
            </a:r>
            <a:endParaRPr lang="tr-TR" i="1" dirty="0"/>
          </a:p>
          <a:p>
            <a:r>
              <a:rPr lang="tr-TR" dirty="0" err="1"/>
              <a:t>Matthew</a:t>
            </a:r>
            <a:r>
              <a:rPr lang="tr-TR" dirty="0"/>
              <a:t> Arnold, Robert </a:t>
            </a:r>
            <a:r>
              <a:rPr lang="tr-TR" dirty="0" err="1"/>
              <a:t>Browning</a:t>
            </a:r>
            <a:r>
              <a:rPr lang="tr-TR" dirty="0"/>
              <a:t>, Elizabeth </a:t>
            </a:r>
            <a:r>
              <a:rPr lang="tr-TR" dirty="0" err="1"/>
              <a:t>Barrett</a:t>
            </a:r>
            <a:r>
              <a:rPr lang="tr-TR" dirty="0"/>
              <a:t> </a:t>
            </a:r>
            <a:r>
              <a:rPr lang="tr-TR" dirty="0" err="1"/>
              <a:t>Browning</a:t>
            </a:r>
            <a:endParaRPr lang="tr-TR" dirty="0"/>
          </a:p>
          <a:p>
            <a:r>
              <a:rPr lang="tr-TR" dirty="0"/>
              <a:t>Charles Darwin, </a:t>
            </a:r>
            <a:r>
              <a:rPr lang="tr-TR" dirty="0" err="1"/>
              <a:t>Lewis</a:t>
            </a:r>
            <a:r>
              <a:rPr lang="tr-TR" dirty="0"/>
              <a:t> </a:t>
            </a:r>
            <a:r>
              <a:rPr lang="tr-TR" dirty="0" err="1"/>
              <a:t>Carroll</a:t>
            </a:r>
            <a:r>
              <a:rPr lang="tr-TR" dirty="0"/>
              <a:t>, Karl </a:t>
            </a:r>
            <a:r>
              <a:rPr lang="tr-TR" dirty="0" err="1"/>
              <a:t>Marx</a:t>
            </a:r>
            <a:endParaRPr lang="tr-TR" dirty="0"/>
          </a:p>
          <a:p>
            <a:r>
              <a:rPr lang="tr-TR" dirty="0"/>
              <a:t>Robert Louis </a:t>
            </a:r>
            <a:r>
              <a:rPr lang="tr-TR" dirty="0" err="1"/>
              <a:t>Stevenson</a:t>
            </a:r>
            <a:r>
              <a:rPr lang="tr-TR" dirty="0"/>
              <a:t>, Thomas </a:t>
            </a:r>
            <a:r>
              <a:rPr lang="tr-TR" dirty="0" err="1"/>
              <a:t>Hardy</a:t>
            </a:r>
            <a:r>
              <a:rPr lang="tr-TR" dirty="0"/>
              <a:t>, </a:t>
            </a:r>
            <a:r>
              <a:rPr lang="tr-TR" dirty="0" err="1"/>
              <a:t>Jane</a:t>
            </a:r>
            <a:r>
              <a:rPr lang="tr-TR" dirty="0"/>
              <a:t> </a:t>
            </a:r>
            <a:r>
              <a:rPr lang="tr-TR" dirty="0" err="1"/>
              <a:t>Austen</a:t>
            </a:r>
            <a:r>
              <a:rPr lang="tr-TR" dirty="0"/>
              <a:t>, </a:t>
            </a:r>
            <a:r>
              <a:rPr lang="tr-TR" dirty="0" err="1"/>
              <a:t>Sir</a:t>
            </a:r>
            <a:r>
              <a:rPr lang="tr-TR" dirty="0"/>
              <a:t> </a:t>
            </a:r>
            <a:r>
              <a:rPr lang="tr-TR" dirty="0" err="1"/>
              <a:t>Walter</a:t>
            </a:r>
            <a:r>
              <a:rPr lang="tr-TR" dirty="0"/>
              <a:t> </a:t>
            </a:r>
            <a:r>
              <a:rPr lang="tr-TR" dirty="0" err="1"/>
              <a:t>Scott</a:t>
            </a:r>
            <a:r>
              <a:rPr lang="tr-TR" dirty="0"/>
              <a:t>, Benjamin </a:t>
            </a:r>
            <a:r>
              <a:rPr lang="tr-TR" dirty="0" err="1"/>
              <a:t>Disraeli</a:t>
            </a:r>
            <a:r>
              <a:rPr lang="tr-TR" dirty="0"/>
              <a:t>, Elizabeth </a:t>
            </a:r>
            <a:r>
              <a:rPr lang="tr-TR" dirty="0" err="1"/>
              <a:t>Gaskell</a:t>
            </a:r>
            <a:r>
              <a:rPr lang="tr-TR" dirty="0"/>
              <a:t>, </a:t>
            </a:r>
            <a:r>
              <a:rPr lang="tr-TR" dirty="0" err="1"/>
              <a:t>Rudyard</a:t>
            </a:r>
            <a:r>
              <a:rPr lang="tr-TR" dirty="0"/>
              <a:t> </a:t>
            </a:r>
            <a:r>
              <a:rPr lang="tr-TR" dirty="0" err="1"/>
              <a:t>Kipling</a:t>
            </a:r>
            <a:r>
              <a:rPr lang="tr-TR" dirty="0"/>
              <a:t>,</a:t>
            </a:r>
          </a:p>
          <a:p>
            <a:r>
              <a:rPr lang="en-US" dirty="0"/>
              <a:t>Vanity Fair, William Makepeace Thackeray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297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8E98A-8A6F-434B-961A-7DC9EBC51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(1830-1848)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6191B-81A1-4070-B71F-FC4B310C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1832 Reform Bill</a:t>
            </a:r>
          </a:p>
          <a:p>
            <a:r>
              <a:rPr lang="tr-TR" dirty="0" err="1"/>
              <a:t>Steam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,</a:t>
            </a:r>
          </a:p>
          <a:p>
            <a:r>
              <a:rPr lang="tr-TR" dirty="0" err="1"/>
              <a:t>Working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heavy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dirty="0"/>
              <a:t> of </a:t>
            </a:r>
            <a:r>
              <a:rPr lang="tr-TR" dirty="0" err="1"/>
              <a:t>working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328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C0B00-D8C9-4096-B00A-C5F99396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Mid-Victorian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1848-70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12FFD-65C3-4FCE-BD05-687E478C1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prosperity</a:t>
            </a:r>
            <a:r>
              <a:rPr lang="tr-TR" dirty="0"/>
              <a:t>,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Empire</a:t>
            </a:r>
            <a:r>
              <a:rPr lang="tr-TR" dirty="0"/>
              <a:t>, </a:t>
            </a:r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controversies</a:t>
            </a:r>
            <a:endParaRPr lang="tr-TR" dirty="0"/>
          </a:p>
          <a:p>
            <a:r>
              <a:rPr lang="tr-TR" dirty="0"/>
              <a:t>Great </a:t>
            </a:r>
            <a:r>
              <a:rPr lang="tr-TR" dirty="0" err="1"/>
              <a:t>Exhibition</a:t>
            </a:r>
            <a:r>
              <a:rPr lang="tr-TR" dirty="0"/>
              <a:t>, </a:t>
            </a:r>
            <a:r>
              <a:rPr lang="tr-TR" dirty="0" err="1"/>
              <a:t>colonization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, </a:t>
            </a:r>
            <a:r>
              <a:rPr lang="tr-TR" dirty="0" err="1"/>
              <a:t>Evangelists</a:t>
            </a:r>
            <a:r>
              <a:rPr lang="tr-TR" dirty="0"/>
              <a:t>, </a:t>
            </a:r>
          </a:p>
          <a:p>
            <a:r>
              <a:rPr lang="tr-TR" dirty="0" err="1"/>
              <a:t>Science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technology</a:t>
            </a:r>
            <a:r>
              <a:rPr lang="tr-TR" dirty="0"/>
              <a:t>, </a:t>
            </a:r>
            <a:r>
              <a:rPr lang="tr-TR" dirty="0" err="1"/>
              <a:t>biology</a:t>
            </a:r>
            <a:r>
              <a:rPr lang="tr-TR" dirty="0"/>
              <a:t>, Darwin</a:t>
            </a:r>
          </a:p>
          <a:p>
            <a:r>
              <a:rPr lang="tr-TR" dirty="0" err="1"/>
              <a:t>Decay</a:t>
            </a:r>
            <a:r>
              <a:rPr lang="tr-TR" dirty="0"/>
              <a:t> of </a:t>
            </a:r>
            <a:r>
              <a:rPr lang="tr-TR" dirty="0" err="1"/>
              <a:t>values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virtues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99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608D7-4C81-4E7B-82BD-41C3E43C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1870-1901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A8536-F4B9-40E7-9138-E90181223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London</a:t>
            </a:r>
            <a:r>
              <a:rPr lang="tr-TR" dirty="0"/>
              <a:t> as </a:t>
            </a:r>
            <a:r>
              <a:rPr lang="tr-TR" dirty="0" err="1"/>
              <a:t>centre</a:t>
            </a:r>
            <a:r>
              <a:rPr lang="tr-TR" dirty="0"/>
              <a:t> of </a:t>
            </a:r>
            <a:r>
              <a:rPr lang="tr-TR" dirty="0" err="1"/>
              <a:t>everything</a:t>
            </a:r>
            <a:r>
              <a:rPr lang="tr-TR" dirty="0"/>
              <a:t>, </a:t>
            </a:r>
          </a:p>
          <a:p>
            <a:r>
              <a:rPr lang="tr-TR" dirty="0" err="1"/>
              <a:t>Consumerism</a:t>
            </a:r>
            <a:r>
              <a:rPr lang="tr-TR" dirty="0"/>
              <a:t>, </a:t>
            </a:r>
            <a:r>
              <a:rPr lang="tr-TR" dirty="0" err="1"/>
              <a:t>imperialism</a:t>
            </a:r>
            <a:r>
              <a:rPr lang="tr-TR" dirty="0"/>
              <a:t>, </a:t>
            </a:r>
            <a:r>
              <a:rPr lang="tr-TR" dirty="0" err="1"/>
              <a:t>massacres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689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34711-C3F7-4230-A41F-496A2DAAC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Victorian</a:t>
            </a:r>
            <a:r>
              <a:rPr lang="tr-TR" dirty="0"/>
              <a:t> </a:t>
            </a:r>
            <a:r>
              <a:rPr lang="tr-TR" dirty="0" err="1"/>
              <a:t>Novel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C8781-2420-4DC9-A61E-352FE0EFB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Novel</a:t>
            </a:r>
            <a:r>
              <a:rPr lang="tr-TR" dirty="0"/>
              <a:t> </a:t>
            </a:r>
            <a:r>
              <a:rPr lang="tr-TR" dirty="0" err="1"/>
              <a:t>domination</a:t>
            </a:r>
            <a:r>
              <a:rPr lang="tr-TR" dirty="0"/>
              <a:t>; </a:t>
            </a:r>
            <a:r>
              <a:rPr lang="tr-TR" dirty="0" err="1"/>
              <a:t>popularity</a:t>
            </a:r>
            <a:r>
              <a:rPr lang="tr-TR" dirty="0"/>
              <a:t>, </a:t>
            </a:r>
            <a:r>
              <a:rPr lang="tr-TR" dirty="0" err="1"/>
              <a:t>profitable</a:t>
            </a:r>
            <a:r>
              <a:rPr lang="tr-TR" dirty="0"/>
              <a:t>, moral </a:t>
            </a:r>
            <a:r>
              <a:rPr lang="tr-TR" dirty="0" err="1"/>
              <a:t>aesthetic</a:t>
            </a:r>
            <a:r>
              <a:rPr lang="tr-TR" dirty="0"/>
              <a:t> </a:t>
            </a:r>
            <a:r>
              <a:rPr lang="tr-TR" dirty="0" err="1"/>
              <a:t>nature</a:t>
            </a:r>
            <a:endParaRPr lang="tr-TR" dirty="0"/>
          </a:p>
          <a:p>
            <a:r>
              <a:rPr lang="tr-TR" dirty="0" err="1"/>
              <a:t>Cultural</a:t>
            </a:r>
            <a:r>
              <a:rPr lang="tr-TR" dirty="0"/>
              <a:t> </a:t>
            </a:r>
            <a:r>
              <a:rPr lang="tr-TR" dirty="0" err="1"/>
              <a:t>domination</a:t>
            </a:r>
            <a:r>
              <a:rPr lang="tr-TR" dirty="0"/>
              <a:t>; </a:t>
            </a:r>
            <a:r>
              <a:rPr lang="tr-TR" dirty="0" err="1"/>
              <a:t>individual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identity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of </a:t>
            </a:r>
            <a:r>
              <a:rPr lang="tr-TR" dirty="0" err="1"/>
              <a:t>reading</a:t>
            </a:r>
            <a:r>
              <a:rPr lang="tr-TR" dirty="0"/>
              <a:t>, </a:t>
            </a:r>
            <a:r>
              <a:rPr lang="tr-TR" dirty="0" err="1"/>
              <a:t>proper</a:t>
            </a:r>
            <a:r>
              <a:rPr lang="tr-TR" dirty="0"/>
              <a:t> </a:t>
            </a:r>
            <a:r>
              <a:rPr lang="tr-TR" dirty="0" err="1"/>
              <a:t>aesthetic</a:t>
            </a:r>
            <a:r>
              <a:rPr lang="tr-TR" dirty="0"/>
              <a:t> </a:t>
            </a:r>
            <a:r>
              <a:rPr lang="tr-TR" dirty="0" err="1"/>
              <a:t>rules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fiction, </a:t>
            </a:r>
          </a:p>
          <a:p>
            <a:r>
              <a:rPr lang="tr-TR" dirty="0"/>
              <a:t>«</a:t>
            </a:r>
            <a:r>
              <a:rPr lang="tr-TR" dirty="0" err="1"/>
              <a:t>Victorian</a:t>
            </a:r>
            <a:r>
              <a:rPr lang="tr-TR" dirty="0"/>
              <a:t> </a:t>
            </a:r>
            <a:r>
              <a:rPr lang="tr-TR" dirty="0" err="1"/>
              <a:t>novel</a:t>
            </a:r>
            <a:r>
              <a:rPr lang="tr-TR" dirty="0"/>
              <a:t> is </a:t>
            </a:r>
            <a:r>
              <a:rPr lang="tr-TR" dirty="0" err="1"/>
              <a:t>generous</a:t>
            </a:r>
            <a:r>
              <a:rPr lang="tr-TR" dirty="0"/>
              <a:t>, </a:t>
            </a:r>
            <a:r>
              <a:rPr lang="tr-TR" dirty="0" err="1"/>
              <a:t>expansive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deeply</a:t>
            </a:r>
            <a:r>
              <a:rPr lang="tr-TR" dirty="0"/>
              <a:t> </a:t>
            </a:r>
            <a:r>
              <a:rPr lang="tr-TR" dirty="0" err="1"/>
              <a:t>entertaining</a:t>
            </a:r>
            <a:r>
              <a:rPr lang="tr-TR" dirty="0"/>
              <a:t>.»</a:t>
            </a:r>
          </a:p>
          <a:p>
            <a:r>
              <a:rPr lang="tr-TR" dirty="0" err="1"/>
              <a:t>Realism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artistic</a:t>
            </a:r>
            <a:r>
              <a:rPr lang="tr-TR" dirty="0"/>
              <a:t> </a:t>
            </a:r>
            <a:r>
              <a:rPr lang="tr-TR" dirty="0" err="1"/>
              <a:t>creation</a:t>
            </a:r>
            <a:endParaRPr lang="tr-TR" dirty="0"/>
          </a:p>
          <a:p>
            <a:r>
              <a:rPr lang="tr-TR" dirty="0" err="1"/>
              <a:t>Effects</a:t>
            </a:r>
            <a:r>
              <a:rPr lang="tr-TR" dirty="0"/>
              <a:t> of </a:t>
            </a:r>
            <a:r>
              <a:rPr lang="tr-TR" dirty="0" err="1"/>
              <a:t>Gothic</a:t>
            </a:r>
            <a:r>
              <a:rPr lang="tr-TR" dirty="0"/>
              <a:t> </a:t>
            </a:r>
            <a:r>
              <a:rPr lang="tr-TR" dirty="0" err="1"/>
              <a:t>narrative</a:t>
            </a:r>
            <a:endParaRPr lang="tr-TR" dirty="0"/>
          </a:p>
          <a:p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/>
              <a:t>subjects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geographies</a:t>
            </a:r>
            <a:r>
              <a:rPr lang="tr-TR" dirty="0"/>
              <a:t>,</a:t>
            </a:r>
          </a:p>
          <a:p>
            <a:r>
              <a:rPr lang="tr-TR" dirty="0"/>
              <a:t>Henry James: «</a:t>
            </a:r>
            <a:r>
              <a:rPr lang="tr-TR" dirty="0" err="1"/>
              <a:t>Victorian</a:t>
            </a:r>
            <a:r>
              <a:rPr lang="tr-TR" dirty="0"/>
              <a:t> </a:t>
            </a:r>
            <a:r>
              <a:rPr lang="tr-TR" dirty="0" err="1"/>
              <a:t>Novel</a:t>
            </a:r>
            <a:r>
              <a:rPr lang="tr-TR" dirty="0"/>
              <a:t> is </a:t>
            </a:r>
            <a:r>
              <a:rPr lang="tr-TR" dirty="0" err="1"/>
              <a:t>monstrous</a:t>
            </a:r>
            <a:r>
              <a:rPr lang="tr-TR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161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66FA7-290C-4E7B-B665-E9C8BC72F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2611"/>
            <a:ext cx="10515600" cy="5704352"/>
          </a:xfrm>
        </p:spPr>
        <p:txBody>
          <a:bodyPr/>
          <a:lstStyle/>
          <a:p>
            <a:r>
              <a:rPr lang="tr-TR" b="1" dirty="0" err="1"/>
              <a:t>Themes</a:t>
            </a:r>
            <a:r>
              <a:rPr lang="tr-TR" b="1" dirty="0"/>
              <a:t> of </a:t>
            </a:r>
            <a:r>
              <a:rPr lang="tr-TR" b="1" dirty="0" err="1"/>
              <a:t>victorian</a:t>
            </a:r>
            <a:r>
              <a:rPr lang="tr-TR" b="1" dirty="0"/>
              <a:t> </a:t>
            </a:r>
            <a:r>
              <a:rPr lang="tr-TR" b="1" dirty="0" err="1"/>
              <a:t>novel</a:t>
            </a:r>
            <a:r>
              <a:rPr lang="tr-TR" b="1" dirty="0"/>
              <a:t>; </a:t>
            </a:r>
          </a:p>
          <a:p>
            <a:r>
              <a:rPr lang="tr-TR" dirty="0" err="1"/>
              <a:t>provincial</a:t>
            </a:r>
            <a:r>
              <a:rPr lang="tr-TR" dirty="0"/>
              <a:t> </a:t>
            </a:r>
            <a:r>
              <a:rPr lang="tr-TR" dirty="0" err="1"/>
              <a:t>politics</a:t>
            </a:r>
            <a:r>
              <a:rPr lang="tr-TR" dirty="0"/>
              <a:t>, </a:t>
            </a:r>
          </a:p>
          <a:p>
            <a:r>
              <a:rPr lang="tr-TR" dirty="0" err="1"/>
              <a:t>ecclesiastical</a:t>
            </a:r>
            <a:r>
              <a:rPr lang="tr-TR" dirty="0"/>
              <a:t> </a:t>
            </a:r>
            <a:r>
              <a:rPr lang="tr-TR" dirty="0" err="1"/>
              <a:t>infighting</a:t>
            </a:r>
            <a:r>
              <a:rPr lang="tr-TR" dirty="0"/>
              <a:t>, </a:t>
            </a:r>
          </a:p>
          <a:p>
            <a:r>
              <a:rPr lang="tr-TR" dirty="0" err="1"/>
              <a:t>city</a:t>
            </a:r>
            <a:r>
              <a:rPr lang="tr-TR" dirty="0"/>
              <a:t> </a:t>
            </a:r>
            <a:r>
              <a:rPr lang="tr-TR" dirty="0" err="1"/>
              <a:t>squalor</a:t>
            </a:r>
            <a:r>
              <a:rPr lang="tr-TR" dirty="0"/>
              <a:t>, </a:t>
            </a:r>
            <a:r>
              <a:rPr lang="tr-TR" dirty="0" err="1"/>
              <a:t>poverty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in </a:t>
            </a:r>
            <a:r>
              <a:rPr lang="tr-TR" dirty="0" err="1"/>
              <a:t>cities</a:t>
            </a:r>
            <a:endParaRPr lang="tr-TR" dirty="0"/>
          </a:p>
          <a:p>
            <a:r>
              <a:rPr lang="tr-TR" dirty="0" err="1"/>
              <a:t>making</a:t>
            </a:r>
            <a:r>
              <a:rPr lang="tr-TR" dirty="0"/>
              <a:t> </a:t>
            </a:r>
            <a:r>
              <a:rPr lang="tr-TR" dirty="0" err="1"/>
              <a:t>money</a:t>
            </a:r>
            <a:r>
              <a:rPr lang="tr-TR" dirty="0"/>
              <a:t>, </a:t>
            </a:r>
          </a:p>
          <a:p>
            <a:r>
              <a:rPr lang="tr-TR" dirty="0" err="1"/>
              <a:t>losing</a:t>
            </a:r>
            <a:r>
              <a:rPr lang="tr-TR" dirty="0"/>
              <a:t> </a:t>
            </a:r>
            <a:r>
              <a:rPr lang="tr-TR" dirty="0" err="1"/>
              <a:t>money</a:t>
            </a:r>
            <a:r>
              <a:rPr lang="tr-TR" dirty="0"/>
              <a:t>, </a:t>
            </a:r>
          </a:p>
          <a:p>
            <a:r>
              <a:rPr lang="tr-TR" dirty="0" err="1"/>
              <a:t>imperial</a:t>
            </a:r>
            <a:r>
              <a:rPr lang="tr-TR" dirty="0"/>
              <a:t> </a:t>
            </a:r>
            <a:r>
              <a:rPr lang="tr-TR" dirty="0" err="1"/>
              <a:t>adventure</a:t>
            </a:r>
            <a:r>
              <a:rPr lang="tr-TR" dirty="0"/>
              <a:t>, </a:t>
            </a:r>
          </a:p>
          <a:p>
            <a:r>
              <a:rPr lang="tr-TR" dirty="0" err="1"/>
              <a:t>angels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house</a:t>
            </a:r>
            <a:r>
              <a:rPr lang="tr-TR" dirty="0"/>
              <a:t>, </a:t>
            </a:r>
          </a:p>
          <a:p>
            <a:r>
              <a:rPr lang="tr-TR" dirty="0" err="1"/>
              <a:t>scientific</a:t>
            </a:r>
            <a:r>
              <a:rPr lang="tr-TR" dirty="0"/>
              <a:t> </a:t>
            </a:r>
            <a:r>
              <a:rPr lang="tr-TR" dirty="0" err="1"/>
              <a:t>challanges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established</a:t>
            </a:r>
            <a:r>
              <a:rPr lang="tr-TR" dirty="0"/>
              <a:t> </a:t>
            </a:r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beliefs</a:t>
            </a:r>
            <a:r>
              <a:rPr lang="tr-TR" dirty="0"/>
              <a:t>, </a:t>
            </a:r>
          </a:p>
          <a:p>
            <a:r>
              <a:rPr lang="tr-TR" dirty="0" err="1"/>
              <a:t>value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function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aesthetic</a:t>
            </a:r>
            <a:r>
              <a:rPr lang="tr-TR" dirty="0"/>
              <a:t> life in a </a:t>
            </a:r>
            <a:r>
              <a:rPr lang="tr-TR" dirty="0" err="1"/>
              <a:t>materialistic</a:t>
            </a:r>
            <a:r>
              <a:rPr lang="tr-TR" dirty="0"/>
              <a:t> </a:t>
            </a:r>
            <a:r>
              <a:rPr lang="tr-TR" dirty="0" err="1"/>
              <a:t>society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2468232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Custom 133">
      <a:dk1>
        <a:sysClr val="windowText" lastClr="000000"/>
      </a:dk1>
      <a:lt1>
        <a:sysClr val="window" lastClr="FFFFFF"/>
      </a:lt1>
      <a:dk2>
        <a:srgbClr val="2A2735"/>
      </a:dk2>
      <a:lt2>
        <a:srgbClr val="EEEEEE"/>
      </a:lt2>
      <a:accent1>
        <a:srgbClr val="1EBE9B"/>
      </a:accent1>
      <a:accent2>
        <a:srgbClr val="8F99BB"/>
      </a:accent2>
      <a:accent3>
        <a:srgbClr val="FD8686"/>
      </a:accent3>
      <a:accent4>
        <a:srgbClr val="A3A3C1"/>
      </a:accent4>
      <a:accent5>
        <a:srgbClr val="7162FE"/>
      </a:accent5>
      <a:accent6>
        <a:srgbClr val="E76445"/>
      </a:accent6>
      <a:hlink>
        <a:srgbClr val="EF08F7"/>
      </a:hlink>
      <a:folHlink>
        <a:srgbClr val="8477FE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1BE5BCB9A667AB4982195FA2A1B0590A" ma:contentTypeVersion="6" ma:contentTypeDescription="Yeni belge oluşturun." ma:contentTypeScope="" ma:versionID="ba8c7dfa9fc3e93a8003628e7f4be0e1">
  <xsd:schema xmlns:xsd="http://www.w3.org/2001/XMLSchema" xmlns:xs="http://www.w3.org/2001/XMLSchema" xmlns:p="http://schemas.microsoft.com/office/2006/metadata/properties" xmlns:ns2="ec80f4f7-fca6-46a4-ae26-5751d79950bf" xmlns:ns3="da241ff9-0ddc-4bc4-bbde-ba30a0506f6e" targetNamespace="http://schemas.microsoft.com/office/2006/metadata/properties" ma:root="true" ma:fieldsID="ab303596cbbc48919970e34d29ecf340" ns2:_="" ns3:_="">
    <xsd:import namespace="ec80f4f7-fca6-46a4-ae26-5751d79950bf"/>
    <xsd:import namespace="da241ff9-0ddc-4bc4-bbde-ba30a0506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0f4f7-fca6-46a4-ae26-5751d7995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41ff9-0ddc-4bc4-bbde-ba30a0506f6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A2C800-CE14-4979-84E2-CB17FE5ACBCC}"/>
</file>

<file path=customXml/itemProps2.xml><?xml version="1.0" encoding="utf-8"?>
<ds:datastoreItem xmlns:ds="http://schemas.openxmlformats.org/officeDocument/2006/customXml" ds:itemID="{72489C7B-D97A-4140-8722-5CB80A69EC80}"/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308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Grandview</vt:lpstr>
      <vt:lpstr>Wingdings</vt:lpstr>
      <vt:lpstr>CosineVTI</vt:lpstr>
      <vt:lpstr>The Victorian Age</vt:lpstr>
      <vt:lpstr>PowerPoint Presentation</vt:lpstr>
      <vt:lpstr>The Early Period (1830-1848)</vt:lpstr>
      <vt:lpstr>The Mid-Victorian Period 1848-70</vt:lpstr>
      <vt:lpstr>The Late Period 1870-1901</vt:lpstr>
      <vt:lpstr>The Victorian Novel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Victorian Age</dc:title>
  <dc:creator>Mustafa</dc:creator>
  <cp:lastModifiedBy>Mustafa</cp:lastModifiedBy>
  <cp:revision>15</cp:revision>
  <dcterms:created xsi:type="dcterms:W3CDTF">2022-04-17T23:17:52Z</dcterms:created>
  <dcterms:modified xsi:type="dcterms:W3CDTF">2022-04-18T10:36:41Z</dcterms:modified>
</cp:coreProperties>
</file>